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901" r:id="rId2"/>
    <p:sldId id="1908" r:id="rId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428C73-C8AE-EFF0-0C76-33C8DAA68F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E628192-092F-F541-30D8-18BE1E1ABD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5AE0C8-F5E6-FDB5-5BBF-664D43A86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00CA-15B0-4159-A1C3-ED33A097D96A}" type="datetimeFigureOut">
              <a:rPr lang="fr-FR" smtClean="0"/>
              <a:t>02/01/2024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26035B-8D6A-6A8B-0CAE-DC30B6E87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C0ABFD1-E7E1-1EBD-686C-1755281AC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38091-B7C7-46F1-9F0A-7D972855B5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758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EB1FBF-F913-601E-0A1A-796CE7111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A78AB1B-E93E-333F-D241-26A6CCEC6C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8627DA-67F9-CE85-215B-1B2BB5A8C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00CA-15B0-4159-A1C3-ED33A097D96A}" type="datetimeFigureOut">
              <a:rPr lang="fr-FR" smtClean="0"/>
              <a:t>02/01/2024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8AC7939-9B86-F62B-2768-53031284D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6396A7-5F26-2138-01C7-279A6BB1B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38091-B7C7-46F1-9F0A-7D972855B5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3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26E849E-D7D9-9CC0-DC87-8AA24F5EFC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751C17D-A83B-1DE1-2B31-DC4A8A99B0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9DA4D63-2705-798A-F951-AE784CF6C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00CA-15B0-4159-A1C3-ED33A097D96A}" type="datetimeFigureOut">
              <a:rPr lang="fr-FR" smtClean="0"/>
              <a:t>02/01/2024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DED878-9B72-5DCE-0CF6-159A57F24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1690EC-29E5-7B7F-ED30-987103CD3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38091-B7C7-46F1-9F0A-7D972855B5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2478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F3FC45-C943-8788-D74D-3EED467E1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1A8A82-4BC6-2072-1B9E-912A9F3571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57760A2-A58D-381A-96BE-09FDB93A7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00CA-15B0-4159-A1C3-ED33A097D96A}" type="datetimeFigureOut">
              <a:rPr lang="fr-FR" smtClean="0"/>
              <a:t>02/01/2024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3C2A7AE-A7EE-C3AF-6257-08C096050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3DAB3B-083C-E044-D389-462DC4397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38091-B7C7-46F1-9F0A-7D972855B5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0126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33DBAC-8455-90C3-BFB0-7C726AE05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8A5DAE1-6313-1EFB-2930-CF5CFC562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4C7069D-BD8B-C7C3-B6A2-9BF0895F3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00CA-15B0-4159-A1C3-ED33A097D96A}" type="datetimeFigureOut">
              <a:rPr lang="fr-FR" smtClean="0"/>
              <a:t>02/01/2024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5BAC979-36FD-1738-79DF-56BC4910F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F25159-9126-7909-DD61-5267B6C0B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38091-B7C7-46F1-9F0A-7D972855B5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3684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7A69B9-1E66-34F5-8BF0-769CC7012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DB3820-B4F8-F0EA-8A10-5542DC4409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B374246-3F21-7931-4B2C-6394103F9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C893F0A-E816-3D50-4066-940845478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00CA-15B0-4159-A1C3-ED33A097D96A}" type="datetimeFigureOut">
              <a:rPr lang="fr-FR" smtClean="0"/>
              <a:t>02/01/2024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C427351-AE82-37D3-E477-40143E64A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709CBA7-4B42-B3E9-2069-147CB2498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38091-B7C7-46F1-9F0A-7D972855B5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6842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483F3B-18D8-BFD2-A9B3-0605E855A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68BEA05-409B-48B7-2115-6C75C82125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3206693-0579-313B-D2AF-8ED4C5254B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8E69B0D-2738-3063-C952-BF35694197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D176F77-E44E-04EA-1032-80B55FF60A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5FA2FB1-7915-1555-B4B4-5EBAD7F7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00CA-15B0-4159-A1C3-ED33A097D96A}" type="datetimeFigureOut">
              <a:rPr lang="fr-FR" smtClean="0"/>
              <a:t>02/01/2024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724AF14-C601-CD93-BAE4-E2E781983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46C6EB7-256D-F9E6-1DA0-33881D2A2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38091-B7C7-46F1-9F0A-7D972855B5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7399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7BFDA1-DD79-5B8E-9259-3F5ACFA42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2F9DCE2-4652-2C17-9DAA-A15261C63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00CA-15B0-4159-A1C3-ED33A097D96A}" type="datetimeFigureOut">
              <a:rPr lang="fr-FR" smtClean="0"/>
              <a:t>02/01/2024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0C8945C-7DB2-20EB-5167-3D74C172B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4AFCFD7-0E57-9CCF-CF76-A7CB733D3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38091-B7C7-46F1-9F0A-7D972855B5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3406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9C8B7C8-0669-EAFC-7AAB-0374E356C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00CA-15B0-4159-A1C3-ED33A097D96A}" type="datetimeFigureOut">
              <a:rPr lang="fr-FR" smtClean="0"/>
              <a:t>02/01/2024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F359A07-0BA6-9061-CF00-D8DBDE280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25A31C-5BF6-5899-2C64-47C85FD77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38091-B7C7-46F1-9F0A-7D972855B5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4402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FE85CC-B6A3-1428-2C86-B886E222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606108-1642-D260-9381-904636025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EFB35AE-4836-DDAD-4FAC-6FC95A2CB2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0B4E81D-57E4-3A83-2412-17E3A3927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00CA-15B0-4159-A1C3-ED33A097D96A}" type="datetimeFigureOut">
              <a:rPr lang="fr-FR" smtClean="0"/>
              <a:t>02/01/2024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ECDEC20-1A3C-A56A-D463-2C053D621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A109739-132A-21F1-A5E4-CA0FB64C6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38091-B7C7-46F1-9F0A-7D972855B5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5219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4193BD-966F-371E-71D6-B878201FA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3AC88AA-9DE7-E7F5-83EA-A990A7F06F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CD9329F-C4CA-F3C8-43C5-79573C419E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0DF8A7F-87F6-2460-CAF7-A5408A4D1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400CA-15B0-4159-A1C3-ED33A097D96A}" type="datetimeFigureOut">
              <a:rPr lang="fr-FR" smtClean="0"/>
              <a:t>02/01/2024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5149940-EA70-415B-3692-50FBCB93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89A0F23-770B-82ED-0202-BD630835C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38091-B7C7-46F1-9F0A-7D972855B5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4642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1D1A5E8-BAF4-A2F8-F7C3-2BC72D2E5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870B2CD-55B7-E64F-2063-9359FE62EB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58B1A53-D794-6A62-5AA9-6E425760BB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400CA-15B0-4159-A1C3-ED33A097D96A}" type="datetimeFigureOut">
              <a:rPr lang="fr-FR" smtClean="0"/>
              <a:t>02/01/2024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C2BFA12-4D4A-E8B7-7025-EEE83FFBCC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18C321E-FE2B-7B7A-F0B4-CC662B9EE9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38091-B7C7-46F1-9F0A-7D972855B5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2330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398BB958-1F72-97FB-F4A7-88326BC89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6890" y="274639"/>
            <a:ext cx="8423910" cy="5851525"/>
          </a:xfrm>
        </p:spPr>
        <p:txBody>
          <a:bodyPr/>
          <a:lstStyle/>
          <a:p>
            <a:pPr marL="0" indent="0">
              <a:buNone/>
            </a:pPr>
            <a:r>
              <a:rPr lang="fr-FR" b="1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Isabelle LEFORT</a:t>
            </a:r>
            <a:br>
              <a:rPr lang="fr-FR" sz="1800" b="1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2000" b="1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Professeur émérite</a:t>
            </a:r>
            <a:br>
              <a:rPr lang="fr-FR" sz="2000" b="1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2000" b="1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Université de Lyon 2</a:t>
            </a:r>
            <a:br>
              <a:rPr lang="fr-FR" sz="2000" b="1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2000" b="1" dirty="0">
                <a:solidFill>
                  <a:srgbClr val="000000"/>
                </a:solidFill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Membre sénior honoraire de l’IUF</a:t>
            </a:r>
            <a:br>
              <a:rPr lang="fr-FR" sz="2000" b="1" dirty="0">
                <a:solidFill>
                  <a:srgbClr val="000000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sz="18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AD531D8-D565-D7FB-B686-8F12ABA64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6528" y="1268571"/>
            <a:ext cx="3944272" cy="386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349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OSTFR_France_Lefort">
            <a:hlinkClick r:id="" action="ppaction://media"/>
            <a:extLst>
              <a:ext uri="{FF2B5EF4-FFF2-40B4-BE49-F238E27FC236}">
                <a16:creationId xmlns:a16="http://schemas.microsoft.com/office/drawing/2014/main" id="{3BDE5DD4-CE30-26A6-61C6-F562BCCB0AA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96000" y="897528"/>
            <a:ext cx="9000000" cy="5062945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2BAEB66-C4EA-0A15-8AC3-FFE4C5BEFD38}"/>
              </a:ext>
            </a:extLst>
          </p:cNvPr>
          <p:cNvSpPr txBox="1"/>
          <p:nvPr/>
        </p:nvSpPr>
        <p:spPr>
          <a:xfrm>
            <a:off x="6209122" y="5983367"/>
            <a:ext cx="4386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err="1">
                <a:latin typeface="Avenir Next LT Pro" panose="020B0504020202020204" pitchFamily="34" charset="0"/>
              </a:rPr>
              <a:t>Soutitres</a:t>
            </a:r>
            <a:r>
              <a:rPr lang="en-US" sz="1200" i="1" dirty="0">
                <a:latin typeface="Avenir Next LT Pro" panose="020B0504020202020204" pitchFamily="34" charset="0"/>
              </a:rPr>
              <a:t> par Zoé </a:t>
            </a:r>
            <a:r>
              <a:rPr lang="en-US" sz="1200" i="1" dirty="0" err="1">
                <a:latin typeface="Avenir Next LT Pro" panose="020B0504020202020204" pitchFamily="34" charset="0"/>
              </a:rPr>
              <a:t>Roetynck</a:t>
            </a:r>
            <a:endParaRPr lang="en-US" sz="1200" i="1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59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7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</Words>
  <Application>Microsoft Office PowerPoint</Application>
  <PresentationFormat>Grand écran</PresentationFormat>
  <Paragraphs>2</Paragraphs>
  <Slides>2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9" baseType="lpstr">
      <vt:lpstr>Arial</vt:lpstr>
      <vt:lpstr>Avenir Next LT Pro</vt:lpstr>
      <vt:lpstr>Calibri</vt:lpstr>
      <vt:lpstr>Calibri Light</vt:lpstr>
      <vt:lpstr>Garamond</vt:lpstr>
      <vt:lpstr>Helvetica</vt:lpstr>
      <vt:lpstr>Thème Office</vt:lpstr>
      <vt:lpstr>Présentation PowerPoint</vt:lpstr>
      <vt:lpstr>Présentation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Alain Tellot</dc:creator>
  <cp:lastModifiedBy>Alain Tellot</cp:lastModifiedBy>
  <cp:revision>2</cp:revision>
  <dcterms:created xsi:type="dcterms:W3CDTF">2024-01-02T20:29:07Z</dcterms:created>
  <dcterms:modified xsi:type="dcterms:W3CDTF">2024-01-02T20:29:20Z</dcterms:modified>
</cp:coreProperties>
</file>